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5143500" type="screen16x9"/>
  <p:notesSz cx="6858000" cy="9144000"/>
  <p:defaultTextStyle>
    <a:defPPr>
      <a:defRPr lang="ru-RU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0B39-2871-4B96-AA1C-442C5C843E29}" type="datetimeFigureOut">
              <a:rPr lang="ru-RU" smtClean="0"/>
              <a:t>24.09.2015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144B-4032-4331-A885-172715DF5D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264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80B39-2871-4B96-AA1C-442C5C843E29}" type="datetimeFigureOut">
              <a:rPr lang="ru-RU" smtClean="0"/>
              <a:t>24.09.2015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4144B-4032-4331-A885-172715DF5D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48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mtClean="0">
                <a:solidFill>
                  <a:srgbClr val="16C0D3"/>
                </a:solidFill>
                <a:latin typeface="Cambria"/>
                <a:ea typeface="Cambria"/>
                <a:cs typeface="Cambria"/>
                <a:sym typeface="Cambria"/>
              </a:rPr>
              <a:t>Навигация </a:t>
            </a:r>
            <a:r>
              <a:rPr lang="ru-RU" smtClean="0">
                <a:solidFill>
                  <a:srgbClr val="16C0D3"/>
                </a:solidFill>
                <a:latin typeface="Cambria"/>
                <a:ea typeface="Cambria"/>
                <a:cs typeface="Cambria"/>
                <a:sym typeface="Cambria"/>
              </a:rPr>
              <a:t>по</a:t>
            </a:r>
            <a:r>
              <a:rPr lang="en" smtClean="0">
                <a:solidFill>
                  <a:srgbClr val="16C0D3"/>
                </a:solidFill>
                <a:latin typeface="Cambria"/>
                <a:ea typeface="Cambria"/>
                <a:cs typeface="Cambria"/>
                <a:sym typeface="Cambria"/>
              </a:rPr>
              <a:t> МИРЭА</a:t>
            </a:r>
            <a:endParaRPr lang="en" dirty="0">
              <a:solidFill>
                <a:srgbClr val="16C0D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54138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>
                <a:latin typeface="Cambria" panose="02040503050406030204" pitchFamily="18" charset="0"/>
              </a:rPr>
              <a:t>Интерактивная навигация</a:t>
            </a:r>
            <a:endParaRPr lang="en" dirty="0">
              <a:latin typeface="Cambria" panose="020405030504060302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46445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>
                <a:latin typeface="Cambria" panose="02040503050406030204" pitchFamily="18" charset="0"/>
              </a:rPr>
              <a:t>Интерфейс интерактивной навигации</a:t>
            </a:r>
            <a:endParaRPr lang="ru-RU" dirty="0">
              <a:latin typeface="Cambria" panose="020405030504060302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90571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32688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Tx/>
            </a:pPr>
            <a:r>
              <a:rPr lang="ru-RU" smtClean="0">
                <a:latin typeface="Cambria" panose="02040503050406030204" pitchFamily="18" charset="0"/>
              </a:rPr>
              <a:t>Интерактивная система </a:t>
            </a:r>
            <a:r>
              <a:rPr lang="ru-RU" sz="1800" smtClean="0">
                <a:solidFill>
                  <a:srgbClr val="C6DAEC"/>
                </a:solidFill>
                <a:latin typeface="Cambria" panose="02040503050406030204" pitchFamily="18" charset="0"/>
                <a:sym typeface="Muli"/>
              </a:rPr>
              <a:t>повысит </a:t>
            </a:r>
            <a:r>
              <a:rPr lang="ru-RU" sz="1800" b="1" smtClean="0">
                <a:solidFill>
                  <a:srgbClr val="16C0D3"/>
                </a:solidFill>
                <a:latin typeface="Cambria" panose="02040503050406030204" pitchFamily="18" charset="0"/>
                <a:sym typeface="Muli"/>
              </a:rPr>
              <a:t>привлекательность</a:t>
            </a:r>
            <a:r>
              <a:rPr lang="ru-RU" sz="1800" smtClean="0">
                <a:solidFill>
                  <a:srgbClr val="16C0D3"/>
                </a:solidFill>
                <a:latin typeface="Cambria" panose="02040503050406030204" pitchFamily="18" charset="0"/>
                <a:sym typeface="Muli"/>
              </a:rPr>
              <a:t> </a:t>
            </a:r>
            <a:r>
              <a:rPr lang="ru-RU" sz="1800" smtClean="0">
                <a:solidFill>
                  <a:srgbClr val="C6DAEC"/>
                </a:solidFill>
                <a:latin typeface="Cambria" panose="02040503050406030204" pitchFamily="18" charset="0"/>
                <a:sym typeface="Muli"/>
              </a:rPr>
              <a:t>и успешность вуза</a:t>
            </a:r>
            <a:r>
              <a:rPr lang="en-US" sz="1800" smtClean="0">
                <a:solidFill>
                  <a:srgbClr val="C6DAEC"/>
                </a:solidFill>
                <a:latin typeface="Cambria" panose="02040503050406030204" pitchFamily="18" charset="0"/>
                <a:sym typeface="Muli"/>
              </a:rPr>
              <a:t/>
            </a:r>
            <a:br>
              <a:rPr lang="en-US" sz="1800" smtClean="0">
                <a:solidFill>
                  <a:srgbClr val="C6DAEC"/>
                </a:solidFill>
                <a:latin typeface="Cambria" panose="02040503050406030204" pitchFamily="18" charset="0"/>
                <a:sym typeface="Muli"/>
              </a:rPr>
            </a:br>
            <a:r>
              <a:rPr lang="ru-RU" sz="1800" smtClean="0">
                <a:solidFill>
                  <a:srgbClr val="C6DAEC"/>
                </a:solidFill>
                <a:latin typeface="Cambria" panose="02040503050406030204" pitchFamily="18" charset="0"/>
                <a:sym typeface="Muli"/>
              </a:rPr>
              <a:t>в глазах абитуриентов и систем оценки вузов.</a:t>
            </a:r>
            <a:endParaRPr lang="ru-RU" sz="1800" dirty="0">
              <a:solidFill>
                <a:srgbClr val="C6DAEC"/>
              </a:solidFill>
              <a:latin typeface="Cambria" panose="02040503050406030204" pitchFamily="18" charset="0"/>
              <a:sym typeface="Muli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97099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smtClean="0">
                <a:latin typeface="Cambria" panose="02040503050406030204" pitchFamily="18" charset="0"/>
              </a:rPr>
              <a:t>Настенная</a:t>
            </a:r>
            <a:br>
              <a:rPr lang="ru-RU" sz="4400" smtClean="0">
                <a:latin typeface="Cambria" panose="02040503050406030204" pitchFamily="18" charset="0"/>
              </a:rPr>
            </a:br>
            <a:r>
              <a:rPr lang="ru-RU" sz="4400" smtClean="0">
                <a:latin typeface="Cambria" panose="02040503050406030204" pitchFamily="18" charset="0"/>
              </a:rPr>
              <a:t>навигация</a:t>
            </a:r>
            <a:endParaRPr lang="en" sz="4400" dirty="0">
              <a:latin typeface="Cambria" panose="020405030504060302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04714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>
                <a:latin typeface="Cambria" panose="02040503050406030204" pitchFamily="18" charset="0"/>
              </a:rPr>
              <a:t>Настенная навигация</a:t>
            </a:r>
            <a:endParaRPr lang="en" dirty="0">
              <a:latin typeface="Cambria" panose="020405030504060302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24427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61363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>
                <a:latin typeface="Cambria" panose="02040503050406030204" pitchFamily="18" charset="0"/>
              </a:rPr>
              <a:t>Пример настенного плаката</a:t>
            </a:r>
            <a:endParaRPr lang="en" dirty="0">
              <a:latin typeface="Cambria" panose="020405030504060302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03782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smtClean="0">
                <a:latin typeface="Cambria" panose="02040503050406030204" pitchFamily="18" charset="0"/>
              </a:rPr>
              <a:t>Проблемы</a:t>
            </a:r>
            <a:br>
              <a:rPr lang="ru-RU" sz="4400" smtClean="0">
                <a:latin typeface="Cambria" panose="02040503050406030204" pitchFamily="18" charset="0"/>
              </a:rPr>
            </a:br>
            <a:r>
              <a:rPr lang="ru-RU" sz="4400" smtClean="0">
                <a:latin typeface="Cambria" panose="02040503050406030204" pitchFamily="18" charset="0"/>
              </a:rPr>
              <a:t>реализации</a:t>
            </a:r>
            <a:endParaRPr lang="en" sz="4400" dirty="0">
              <a:latin typeface="Cambria" panose="020405030504060302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807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94076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mtClean="0">
                <a:latin typeface="Cambria"/>
                <a:ea typeface="Cambria"/>
                <a:cs typeface="Cambria"/>
                <a:sym typeface="Cambria"/>
              </a:rPr>
              <a:t>Существующая проблема</a:t>
            </a:r>
            <a:endParaRPr lang="en" dirty="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52904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27463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>
                <a:solidFill>
                  <a:srgbClr val="16C0D3"/>
                </a:solidFill>
                <a:latin typeface="Cambria" panose="02040503050406030204" pitchFamily="18" charset="0"/>
              </a:rPr>
              <a:t>Проблемы</a:t>
            </a:r>
            <a:r>
              <a:rPr lang="ru-RU" smtClean="0">
                <a:latin typeface="Cambria" panose="02040503050406030204" pitchFamily="18" charset="0"/>
              </a:rPr>
              <a:t> реализации</a:t>
            </a:r>
            <a:br>
              <a:rPr lang="ru-RU" smtClean="0">
                <a:latin typeface="Cambria" panose="02040503050406030204" pitchFamily="18" charset="0"/>
              </a:rPr>
            </a:br>
            <a:r>
              <a:rPr lang="ru-RU" smtClean="0">
                <a:latin typeface="Cambria" panose="02040503050406030204" pitchFamily="18" charset="0"/>
              </a:rPr>
              <a:t>(Большой объем данных)</a:t>
            </a:r>
            <a:br>
              <a:rPr lang="ru-RU" smtClean="0">
                <a:latin typeface="Cambria" panose="02040503050406030204" pitchFamily="18" charset="0"/>
              </a:rPr>
            </a:br>
            <a:endParaRPr lang="en" dirty="0">
              <a:latin typeface="Cambria" panose="020405030504060302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35007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53188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>
                <a:solidFill>
                  <a:srgbClr val="16C0D3"/>
                </a:solidFill>
                <a:latin typeface="Cambria" panose="02040503050406030204" pitchFamily="18" charset="0"/>
              </a:rPr>
              <a:t>Проблемы</a:t>
            </a:r>
            <a:r>
              <a:rPr lang="ru-RU" smtClean="0">
                <a:latin typeface="Cambria" panose="02040503050406030204" pitchFamily="18" charset="0"/>
              </a:rPr>
              <a:t> реализации</a:t>
            </a:r>
            <a:br>
              <a:rPr lang="ru-RU" smtClean="0">
                <a:latin typeface="Cambria" panose="02040503050406030204" pitchFamily="18" charset="0"/>
              </a:rPr>
            </a:br>
            <a:r>
              <a:rPr lang="ru-RU" smtClean="0">
                <a:latin typeface="Cambria" panose="02040503050406030204" pitchFamily="18" charset="0"/>
              </a:rPr>
              <a:t>(Плакаты)</a:t>
            </a:r>
            <a:endParaRPr lang="ru-RU" dirty="0">
              <a:latin typeface="Cambria" panose="020405030504060302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95362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mtClean="0"/>
              <a:t>This is a slide title</a:t>
            </a:r>
            <a:endParaRPr lang="en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32722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mtClean="0"/>
              <a:t>In two or three columns</a:t>
            </a:r>
            <a:endParaRPr lang="en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05932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000" smtClean="0"/>
              <a:t>A picture is worth a thousand words</a:t>
            </a:r>
            <a:endParaRPr lang="en" sz="300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50532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b="1" smtClean="0"/>
              <a:t>Want big impact?</a:t>
            </a:r>
          </a:p>
          <a:p>
            <a:r>
              <a:rPr lang="en" sz="2800" b="1" smtClean="0">
                <a:solidFill>
                  <a:srgbClr val="0E293C"/>
                </a:solidFill>
              </a:rPr>
              <a:t>Use big image.</a:t>
            </a:r>
            <a:endParaRPr lang="en" sz="2800" b="1" dirty="0">
              <a:solidFill>
                <a:srgbClr val="0E293C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51771"/>
      </p:ext>
    </p:extLst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7939"/>
      </p:ext>
    </p:extLst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mtClean="0"/>
              <a:t>And tables to compare data</a:t>
            </a:r>
            <a:endParaRPr lang="en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71572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smtClean="0">
                <a:solidFill>
                  <a:srgbClr val="17BDD3"/>
                </a:solidFill>
                <a:latin typeface="Cambria" panose="02040503050406030204" pitchFamily="18" charset="0"/>
              </a:rPr>
              <a:t>Решение</a:t>
            </a:r>
            <a:endParaRPr lang="en" sz="6000" dirty="0">
              <a:solidFill>
                <a:srgbClr val="17BDD3"/>
              </a:solidFill>
              <a:latin typeface="Cambria" panose="020405030504060302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08085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12000" smtClean="0"/>
              <a:t>Hello!</a:t>
            </a:r>
            <a:endParaRPr lang="en" sz="12000" dirty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36660"/>
      </p:ext>
    </p:extLst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43080"/>
      </p:ext>
    </p:extLst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000" smtClean="0"/>
              <a:t>Maps</a:t>
            </a:r>
            <a:endParaRPr lang="en" sz="300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0670"/>
      </p:ext>
    </p:extLst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sz="9600" b="1" smtClean="0">
                <a:latin typeface="Muli"/>
                <a:ea typeface="Muli"/>
                <a:cs typeface="Muli"/>
                <a:sym typeface="Muli"/>
              </a:rPr>
              <a:t>89,526,124</a:t>
            </a:r>
          </a:p>
          <a:p>
            <a:pPr algn="ctr">
              <a:spcBef>
                <a:spcPts val="600"/>
              </a:spcBef>
            </a:pPr>
            <a:r>
              <a:rPr lang="en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Whoa! That’s a big number, aren’t you proud?</a:t>
            </a:r>
            <a:endParaRPr lang="en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14950"/>
      </p:ext>
    </p:extLst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sz="4800" b="1" smtClean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89,526,124$</a:t>
            </a:r>
            <a:endParaRPr lang="en" sz="4800" b="1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08247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mtClean="0"/>
              <a:t>Let’s review some concepts</a:t>
            </a:r>
            <a:endParaRPr lang="en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96557"/>
      </p:ext>
    </p:extLst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53041"/>
      </p:ext>
    </p:extLst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38212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1197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8000" smtClean="0"/>
              <a:t>Thanks!</a:t>
            </a:r>
            <a:endParaRPr lang="en" sz="800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70492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>
                <a:latin typeface="Cambria" panose="02040503050406030204" pitchFamily="18" charset="0"/>
              </a:rPr>
              <a:t>Как это работает</a:t>
            </a:r>
            <a:r>
              <a:rPr lang="en-US" smtClean="0">
                <a:latin typeface="Cambria" panose="02040503050406030204" pitchFamily="18" charset="0"/>
              </a:rPr>
              <a:t>?</a:t>
            </a:r>
            <a:endParaRPr lang="en" dirty="0">
              <a:latin typeface="Cambria" panose="020405030504060302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32238"/>
      </p:ext>
    </p:extLst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mtClean="0"/>
              <a:t>Credits</a:t>
            </a:r>
            <a:endParaRPr lang="en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43349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mtClean="0">
                <a:solidFill>
                  <a:srgbClr val="19BBD5"/>
                </a:solidFill>
              </a:rPr>
              <a:t>Presentation design</a:t>
            </a:r>
            <a:endParaRPr lang="en">
              <a:solidFill>
                <a:srgbClr val="19BBD5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9623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97506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smtClean="0">
                <a:solidFill>
                  <a:schemeClr val="bg1"/>
                </a:solidFill>
                <a:latin typeface="Cambria" panose="02040503050406030204" pitchFamily="18" charset="0"/>
              </a:rPr>
              <a:t>Вводим номер интересующей нас аудитории</a:t>
            </a:r>
            <a:endParaRPr lang="en" sz="24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11751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smtClean="0">
                <a:solidFill>
                  <a:schemeClr val="bg1"/>
                </a:solidFill>
                <a:latin typeface="Cambria" panose="02040503050406030204" pitchFamily="18" charset="0"/>
              </a:rPr>
              <a:t>Это – учебная аудитория.</a:t>
            </a:r>
            <a:endParaRPr lang="en" sz="24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80671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smtClean="0">
                <a:solidFill>
                  <a:schemeClr val="bg1"/>
                </a:solidFill>
                <a:latin typeface="Cambria" panose="02040503050406030204" pitchFamily="18" charset="0"/>
              </a:rPr>
              <a:t>Построили маршрут.</a:t>
            </a:r>
            <a:endParaRPr lang="en" sz="24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7908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smtClean="0">
                <a:latin typeface="Cambria" panose="02040503050406030204" pitchFamily="18" charset="0"/>
              </a:rPr>
              <a:t>Интерактивная навигация</a:t>
            </a:r>
            <a:endParaRPr lang="en" sz="4400" dirty="0">
              <a:latin typeface="Cambria" panose="020405030504060302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98229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86244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</Words>
  <Application>Microsoft Office PowerPoint</Application>
  <PresentationFormat>Экран (16:9)</PresentationFormat>
  <Paragraphs>32</Paragraphs>
  <Slides>42</Slides>
  <Notes>0</Notes>
  <HiddenSlides>3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</vt:lpstr>
      <vt:lpstr>Muli</vt:lpstr>
      <vt:lpstr>Тема Office</vt:lpstr>
      <vt:lpstr>Навигация по МИРЭА</vt:lpstr>
      <vt:lpstr>Существующая проблема</vt:lpstr>
      <vt:lpstr>Решение</vt:lpstr>
      <vt:lpstr>Как это работает?</vt:lpstr>
      <vt:lpstr>Вводим номер интересующей нас аудитории</vt:lpstr>
      <vt:lpstr>Это – учебная аудитория.</vt:lpstr>
      <vt:lpstr>Построили маршрут.</vt:lpstr>
      <vt:lpstr>Интерактивная навигация</vt:lpstr>
      <vt:lpstr>Презентация PowerPoint</vt:lpstr>
      <vt:lpstr>Интерактивная навигация</vt:lpstr>
      <vt:lpstr>Интерфейс интерактивной навигации</vt:lpstr>
      <vt:lpstr>Презентация PowerPoint</vt:lpstr>
      <vt:lpstr>Интерактивная система повысит привлекательность и успешность вуза в глазах абитуриентов и систем оценки вузов.</vt:lpstr>
      <vt:lpstr>Настенная навигация</vt:lpstr>
      <vt:lpstr>Настенная навигация</vt:lpstr>
      <vt:lpstr>Презентация PowerPoint</vt:lpstr>
      <vt:lpstr>Пример настенного плаката</vt:lpstr>
      <vt:lpstr>Проблемы реализации</vt:lpstr>
      <vt:lpstr>Презентация PowerPoint</vt:lpstr>
      <vt:lpstr>Презентация PowerPoint</vt:lpstr>
      <vt:lpstr>Проблемы реализации (Большой объем данных) </vt:lpstr>
      <vt:lpstr>Презентация PowerPoint</vt:lpstr>
      <vt:lpstr>Проблемы реализации (Плакаты)</vt:lpstr>
      <vt:lpstr>This is a slide title</vt:lpstr>
      <vt:lpstr>In two or three columns</vt:lpstr>
      <vt:lpstr>A picture is worth a thousand words</vt:lpstr>
      <vt:lpstr>Want big impact? Use big image.</vt:lpstr>
      <vt:lpstr>Презентация PowerPoint</vt:lpstr>
      <vt:lpstr>And tables to compare data</vt:lpstr>
      <vt:lpstr>Hello!</vt:lpstr>
      <vt:lpstr>Презентация PowerPoint</vt:lpstr>
      <vt:lpstr>Maps</vt:lpstr>
      <vt:lpstr>89,526,124 Whoa! That’s a big number, aren’t you proud?</vt:lpstr>
      <vt:lpstr>89,526,124$</vt:lpstr>
      <vt:lpstr>Let’s review some concepts</vt:lpstr>
      <vt:lpstr>Презентация PowerPoint</vt:lpstr>
      <vt:lpstr>Презентация PowerPoint</vt:lpstr>
      <vt:lpstr>Презентация PowerPoint</vt:lpstr>
      <vt:lpstr>Thanks!</vt:lpstr>
      <vt:lpstr>Credits</vt:lpstr>
      <vt:lpstr>Presentation design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Навигация по МИРЭА</dc:title>
  <dc:creator>Павел Щеголев</dc:creator>
  <cp:lastModifiedBy>Павел Щеголев</cp:lastModifiedBy>
  <cp:revision>1</cp:revision>
  <dcterms:created xsi:type="dcterms:W3CDTF">2015-09-24T15:38:14Z</dcterms:created>
  <dcterms:modified xsi:type="dcterms:W3CDTF">2015-09-24T15:38:14Z</dcterms:modified>
</cp:coreProperties>
</file>